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992" y="-3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24.11.2015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24.11.2015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24.11.2015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24.11.2015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24.11.2015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24.11.2015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24.11.2015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24.11.2015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714348" y="285728"/>
            <a:ext cx="7858180" cy="250033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642910" y="-101357"/>
            <a:ext cx="7858180" cy="31085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RESPECT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»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14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Нижнекамск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algn="ct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Здоровая мама – здоровый ребенок!»</a:t>
            </a:r>
          </a:p>
          <a:p>
            <a:pPr algn="ct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algn="ct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24 ноября 2015 года в рамках республиканского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антинаркотического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проекта «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аМо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тоятельные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дети» - отряд  «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RESPECT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» (учащиеся 8Б и 8в классов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algn="ct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провели городскую акцию «Здоровая мама – здоровый ребенок!».  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ходе акции ребята предлагали прохожим ответить на вопросы викторины о влиянии табака и алкоголя, а также подписать однодневный контракт отказа от вредных привычек. 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Участникам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были завязаны оранжевые ленточки на запястье, 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как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символ нравственности и семейных традиций, желая всем здоровья.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444444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444444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Самостоятельные дети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444444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».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444444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</a:t>
            </a:r>
            <a:r>
              <a:rPr lang="en-US" sz="1400" b="1" dirty="0" smtClean="0">
                <a:solidFill>
                  <a:srgbClr val="444444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https://edu.tatar.ru/nkamsk/gim22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Picture 2" descr="C:\Users\User\Desktop\15.11.15 день памяти жертв дтп, линейки, смс день матери 24.11.15\IMG_2813.JPG"/>
          <p:cNvPicPr>
            <a:picLocks noChangeAspect="1" noChangeArrowheads="1"/>
          </p:cNvPicPr>
          <p:nvPr/>
        </p:nvPicPr>
        <p:blipFill>
          <a:blip r:embed="rId2" cstate="print"/>
          <a:srcRect t="30078" b="10156"/>
          <a:stretch>
            <a:fillRect/>
          </a:stretch>
        </p:blipFill>
        <p:spPr bwMode="auto">
          <a:xfrm>
            <a:off x="1000100" y="3214686"/>
            <a:ext cx="7240407" cy="288487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bg2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:\Users\User\Desktop\15.11.15 день памяти жертв дтп, линейки, смс день матери 24.11.15\IMG_2821.JPG"/>
          <p:cNvPicPr>
            <a:picLocks noChangeAspect="1" noChangeArrowheads="1"/>
          </p:cNvPicPr>
          <p:nvPr/>
        </p:nvPicPr>
        <p:blipFill>
          <a:blip r:embed="rId2" cstate="print"/>
          <a:srcRect l="4687" t="3125" b="12500"/>
          <a:stretch>
            <a:fillRect/>
          </a:stretch>
        </p:blipFill>
        <p:spPr bwMode="auto">
          <a:xfrm rot="691294">
            <a:off x="4446400" y="634945"/>
            <a:ext cx="4478750" cy="264320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bg2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29" name="Picture 5" descr="C:\Users\User\Desktop\15.11.15 день памяти жертв дтп, линейки, смс день матери 24.11.15\IMG_2819.JPG"/>
          <p:cNvPicPr>
            <a:picLocks noChangeAspect="1" noChangeArrowheads="1"/>
          </p:cNvPicPr>
          <p:nvPr/>
        </p:nvPicPr>
        <p:blipFill>
          <a:blip r:embed="rId3" cstate="print"/>
          <a:srcRect r="5468"/>
          <a:stretch>
            <a:fillRect/>
          </a:stretch>
        </p:blipFill>
        <p:spPr bwMode="auto">
          <a:xfrm rot="20907685">
            <a:off x="220160" y="552712"/>
            <a:ext cx="3643338" cy="256939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bg2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Picture 3" descr="C:\Users\User\Desktop\15.11.15 день памяти жертв дтп, линейки, смс день матери 24.11.15\IMG_2829.JPG"/>
          <p:cNvPicPr>
            <a:picLocks noChangeAspect="1" noChangeArrowheads="1"/>
          </p:cNvPicPr>
          <p:nvPr/>
        </p:nvPicPr>
        <p:blipFill>
          <a:blip r:embed="rId4" cstate="print"/>
          <a:srcRect l="13770" t="10156" b="24219"/>
          <a:stretch>
            <a:fillRect/>
          </a:stretch>
        </p:blipFill>
        <p:spPr bwMode="auto">
          <a:xfrm>
            <a:off x="1500166" y="3571876"/>
            <a:ext cx="6054509" cy="307183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bg2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:\Users\User\Desktop\15.11.15 день памяти жертв дтп, линейки, смс день матери 24.11.15\IMG_2814.JPG"/>
          <p:cNvPicPr>
            <a:picLocks noChangeAspect="1" noChangeArrowheads="1"/>
          </p:cNvPicPr>
          <p:nvPr/>
        </p:nvPicPr>
        <p:blipFill>
          <a:blip r:embed="rId2" cstate="print"/>
          <a:srcRect b="26171"/>
          <a:stretch>
            <a:fillRect/>
          </a:stretch>
        </p:blipFill>
        <p:spPr bwMode="auto">
          <a:xfrm>
            <a:off x="1428728" y="3643314"/>
            <a:ext cx="6143636" cy="302384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bg2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Picture 3" descr="C:\Users\User\Desktop\15.11.15 день памяти жертв дтп, линейки, смс день матери 24.11.15\IMG_2824.JPG"/>
          <p:cNvPicPr>
            <a:picLocks noChangeAspect="1" noChangeArrowheads="1"/>
          </p:cNvPicPr>
          <p:nvPr/>
        </p:nvPicPr>
        <p:blipFill>
          <a:blip r:embed="rId3" cstate="print"/>
          <a:srcRect l="3125" t="6640" b="4297"/>
          <a:stretch>
            <a:fillRect/>
          </a:stretch>
        </p:blipFill>
        <p:spPr bwMode="auto">
          <a:xfrm rot="20588732">
            <a:off x="407720" y="680069"/>
            <a:ext cx="4075788" cy="249807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bg2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Picture 2" descr="C:\Users\User\Desktop\15.11.15 день памяти жертв дтп, линейки, смс день матери 24.11.15\IMG_2833.JPG"/>
          <p:cNvPicPr>
            <a:picLocks noChangeAspect="1" noChangeArrowheads="1"/>
          </p:cNvPicPr>
          <p:nvPr/>
        </p:nvPicPr>
        <p:blipFill>
          <a:blip r:embed="rId4" cstate="print"/>
          <a:srcRect t="3125" r="11718" b="12500"/>
          <a:stretch>
            <a:fillRect/>
          </a:stretch>
        </p:blipFill>
        <p:spPr bwMode="auto">
          <a:xfrm rot="793251">
            <a:off x="4207470" y="873734"/>
            <a:ext cx="4670550" cy="297593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bg2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56</TotalTime>
  <Words>11</Words>
  <Application>Microsoft Office PowerPoint</Application>
  <PresentationFormat>Экран (4:3)</PresentationFormat>
  <Paragraphs>11</Paragraphs>
  <Slides>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4" baseType="lpstr">
      <vt:lpstr>Трек</vt:lpstr>
      <vt:lpstr>Слайд 1</vt:lpstr>
      <vt:lpstr>Слайд 2</vt:lpstr>
      <vt:lpstr>Слайд 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4</cp:revision>
  <dcterms:created xsi:type="dcterms:W3CDTF">2015-09-18T11:26:10Z</dcterms:created>
  <dcterms:modified xsi:type="dcterms:W3CDTF">2015-11-24T07:54:14Z</dcterms:modified>
</cp:coreProperties>
</file>